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  <p:sldId id="264" r:id="rId12"/>
    <p:sldId id="267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C36D7EA-DE11-4CBC-9978-5FE91208D2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orares a Deus, </a:t>
            </a:r>
          </a:p>
          <a:p>
            <a:r>
              <a:rPr lang="pt-BR" dirty="0"/>
              <a:t>abre o teu coração,</a:t>
            </a:r>
          </a:p>
          <a:p>
            <a:r>
              <a:rPr lang="pt-BR" dirty="0"/>
              <a:t>E a paz do Senhor tu terás. </a:t>
            </a:r>
          </a:p>
        </p:txBody>
      </p:sp>
    </p:spTree>
    <p:extLst>
      <p:ext uri="{BB962C8B-B14F-4D97-AF65-F5344CB8AC3E}">
        <p14:creationId xmlns:p14="http://schemas.microsoft.com/office/powerpoint/2010/main" val="3621740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B91E040-1EE9-47CE-A983-B7ACBF84C8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então sentirás </a:t>
            </a:r>
          </a:p>
          <a:p>
            <a:r>
              <a:rPr lang="pt-BR" dirty="0"/>
              <a:t>alegria sem-par, </a:t>
            </a:r>
          </a:p>
          <a:p>
            <a:r>
              <a:rPr lang="pt-BR" dirty="0"/>
              <a:t>Quando tudo deixares no altar!</a:t>
            </a:r>
          </a:p>
        </p:txBody>
      </p:sp>
    </p:spTree>
    <p:extLst>
      <p:ext uri="{BB962C8B-B14F-4D97-AF65-F5344CB8AC3E}">
        <p14:creationId xmlns:p14="http://schemas.microsoft.com/office/powerpoint/2010/main" val="3498298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BB1679-7F40-40DC-9EFF-7E7E73578F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tudo perante </a:t>
            </a:r>
          </a:p>
          <a:p>
            <a:r>
              <a:rPr lang="pt-BR" dirty="0"/>
              <a:t>o teu Deus estiver,</a:t>
            </a:r>
          </a:p>
          <a:p>
            <a:r>
              <a:rPr lang="pt-BR" dirty="0"/>
              <a:t>E todo o teu ser Ele controlar, </a:t>
            </a:r>
          </a:p>
        </p:txBody>
      </p:sp>
    </p:spTree>
    <p:extLst>
      <p:ext uri="{BB962C8B-B14F-4D97-AF65-F5344CB8AC3E}">
        <p14:creationId xmlns:p14="http://schemas.microsoft.com/office/powerpoint/2010/main" val="255318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0ED6DB0-4B60-4DB6-91E9-9C492B7362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então hás de ver </a:t>
            </a:r>
          </a:p>
          <a:p>
            <a:r>
              <a:rPr lang="pt-BR" dirty="0"/>
              <a:t>que o Senhor tem poder, </a:t>
            </a:r>
          </a:p>
          <a:p>
            <a:r>
              <a:rPr lang="pt-BR" dirty="0"/>
              <a:t>Quando tudo deixares </a:t>
            </a:r>
          </a:p>
          <a:p>
            <a:r>
              <a:rPr lang="pt-BR" dirty="0"/>
              <a:t>no altar!</a:t>
            </a:r>
          </a:p>
        </p:txBody>
      </p:sp>
    </p:spTree>
    <p:extLst>
      <p:ext uri="{BB962C8B-B14F-4D97-AF65-F5344CB8AC3E}">
        <p14:creationId xmlns:p14="http://schemas.microsoft.com/office/powerpoint/2010/main" val="986604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2836985-A75F-4F74-A40E-70E329DFE4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fervente oração, </a:t>
            </a:r>
          </a:p>
          <a:p>
            <a:r>
              <a:rPr lang="pt-BR" dirty="0"/>
              <a:t>vem o teu coração </a:t>
            </a:r>
          </a:p>
          <a:p>
            <a:r>
              <a:rPr lang="pt-BR" dirty="0"/>
              <a:t>Na presença de Deus derramar!</a:t>
            </a:r>
          </a:p>
        </p:txBody>
      </p:sp>
    </p:spTree>
    <p:extLst>
      <p:ext uri="{BB962C8B-B14F-4D97-AF65-F5344CB8AC3E}">
        <p14:creationId xmlns:p14="http://schemas.microsoft.com/office/powerpoint/2010/main" val="830086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E04271A-ED01-4038-82D7-39D06D8BD9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só podes fruir o </a:t>
            </a:r>
          </a:p>
          <a:p>
            <a:r>
              <a:rPr lang="pt-BR" dirty="0"/>
              <a:t>que estás a pedir </a:t>
            </a:r>
          </a:p>
          <a:p>
            <a:r>
              <a:rPr lang="pt-BR" dirty="0"/>
              <a:t>Quando tudo deixares no altar!</a:t>
            </a:r>
          </a:p>
        </p:txBody>
      </p:sp>
    </p:spTree>
    <p:extLst>
      <p:ext uri="{BB962C8B-B14F-4D97-AF65-F5344CB8AC3E}">
        <p14:creationId xmlns:p14="http://schemas.microsoft.com/office/powerpoint/2010/main" val="1019033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BB1679-7F40-40DC-9EFF-7E7E73578F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tudo perante </a:t>
            </a:r>
          </a:p>
          <a:p>
            <a:r>
              <a:rPr lang="pt-BR" dirty="0"/>
              <a:t>o teu Deus estiver,</a:t>
            </a:r>
          </a:p>
          <a:p>
            <a:r>
              <a:rPr lang="pt-BR" dirty="0"/>
              <a:t>E todo o teu ser Ele controlar, </a:t>
            </a:r>
          </a:p>
        </p:txBody>
      </p:sp>
    </p:spTree>
    <p:extLst>
      <p:ext uri="{BB962C8B-B14F-4D97-AF65-F5344CB8AC3E}">
        <p14:creationId xmlns:p14="http://schemas.microsoft.com/office/powerpoint/2010/main" val="2747529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0ED6DB0-4B60-4DB6-91E9-9C492B7362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então hás de ver </a:t>
            </a:r>
          </a:p>
          <a:p>
            <a:r>
              <a:rPr lang="pt-BR" dirty="0"/>
              <a:t>que o Senhor tem poder, </a:t>
            </a:r>
          </a:p>
          <a:p>
            <a:r>
              <a:rPr lang="pt-BR" dirty="0"/>
              <a:t>Quando tudo deixares </a:t>
            </a:r>
          </a:p>
          <a:p>
            <a:r>
              <a:rPr lang="pt-BR" dirty="0"/>
              <a:t>no altar!</a:t>
            </a:r>
          </a:p>
        </p:txBody>
      </p:sp>
    </p:spTree>
    <p:extLst>
      <p:ext uri="{BB962C8B-B14F-4D97-AF65-F5344CB8AC3E}">
        <p14:creationId xmlns:p14="http://schemas.microsoft.com/office/powerpoint/2010/main" val="2468336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318DCA7-CC56-4C24-98D8-B415164E31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Maravilhas de amor, </a:t>
            </a:r>
          </a:p>
          <a:p>
            <a:r>
              <a:rPr lang="pt-BR" dirty="0"/>
              <a:t>sim, fará o Senhor </a:t>
            </a:r>
          </a:p>
          <a:p>
            <a:r>
              <a:rPr lang="pt-BR" dirty="0"/>
              <a:t>Ao fiel que a Ele buscar. </a:t>
            </a:r>
          </a:p>
        </p:txBody>
      </p:sp>
    </p:spTree>
    <p:extLst>
      <p:ext uri="{BB962C8B-B14F-4D97-AF65-F5344CB8AC3E}">
        <p14:creationId xmlns:p14="http://schemas.microsoft.com/office/powerpoint/2010/main" val="3785206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C71969B-2210-4422-8A16-572E078201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imenso poder </a:t>
            </a:r>
          </a:p>
          <a:p>
            <a:r>
              <a:rPr lang="pt-BR" dirty="0"/>
              <a:t>te virá socorrer </a:t>
            </a:r>
          </a:p>
          <a:p>
            <a:r>
              <a:rPr lang="pt-BR" dirty="0"/>
              <a:t>Quando tudo deixares no altar! </a:t>
            </a:r>
          </a:p>
        </p:txBody>
      </p:sp>
    </p:spTree>
    <p:extLst>
      <p:ext uri="{BB962C8B-B14F-4D97-AF65-F5344CB8AC3E}">
        <p14:creationId xmlns:p14="http://schemas.microsoft.com/office/powerpoint/2010/main" val="358502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BB1679-7F40-40DC-9EFF-7E7E73578F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tudo perante </a:t>
            </a:r>
          </a:p>
          <a:p>
            <a:r>
              <a:rPr lang="pt-BR" dirty="0"/>
              <a:t>o teu Deus estiver,</a:t>
            </a:r>
          </a:p>
          <a:p>
            <a:r>
              <a:rPr lang="pt-BR" dirty="0"/>
              <a:t>E todo o teu ser Ele controlar, </a:t>
            </a:r>
          </a:p>
        </p:txBody>
      </p:sp>
    </p:spTree>
    <p:extLst>
      <p:ext uri="{BB962C8B-B14F-4D97-AF65-F5344CB8AC3E}">
        <p14:creationId xmlns:p14="http://schemas.microsoft.com/office/powerpoint/2010/main" val="2554445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NO ALTAR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0ED6DB0-4B60-4DB6-91E9-9C492B7362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então hás de ver </a:t>
            </a:r>
          </a:p>
          <a:p>
            <a:r>
              <a:rPr lang="pt-BR" dirty="0"/>
              <a:t>que o Senhor tem poder, </a:t>
            </a:r>
          </a:p>
          <a:p>
            <a:r>
              <a:rPr lang="pt-BR" dirty="0"/>
              <a:t>Quando tudo deixares </a:t>
            </a:r>
          </a:p>
          <a:p>
            <a:r>
              <a:rPr lang="pt-BR" dirty="0"/>
              <a:t>no altar!</a:t>
            </a:r>
          </a:p>
        </p:txBody>
      </p:sp>
    </p:spTree>
    <p:extLst>
      <p:ext uri="{BB962C8B-B14F-4D97-AF65-F5344CB8AC3E}">
        <p14:creationId xmlns:p14="http://schemas.microsoft.com/office/powerpoint/2010/main" val="3944776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115</Words>
  <Application>Microsoft Office PowerPoint</Application>
  <PresentationFormat>Apresentação na tela (16:9)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TUDO NO ALTAR</vt:lpstr>
      <vt:lpstr>TUDO NO ALTAR</vt:lpstr>
      <vt:lpstr>TUDO NO ALTAR</vt:lpstr>
      <vt:lpstr>TUDO NO ALTAR</vt:lpstr>
      <vt:lpstr>TUDO NO ALTAR</vt:lpstr>
      <vt:lpstr>TUDO NO ALTAR</vt:lpstr>
      <vt:lpstr>TUDO NO ALTAR</vt:lpstr>
      <vt:lpstr>TUDO NO ALTAR</vt:lpstr>
      <vt:lpstr>TUDO NO ALTAR</vt:lpstr>
      <vt:lpstr>TUDO NO ALTAR</vt:lpstr>
      <vt:lpstr>TUDO NO ALTAR</vt:lpstr>
      <vt:lpstr>TUDO NO ALTAR</vt:lpstr>
      <vt:lpstr>TUDO NO ALTAR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2019-06-12T22:48:53Z</dcterms:modified>
</cp:coreProperties>
</file>

<file path=docProps/thumbnail.jpeg>
</file>